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51" r:id="rId1"/>
  </p:sldMasterIdLst>
  <p:notesMasterIdLst>
    <p:notesMasterId r:id="rId19"/>
  </p:notesMasterIdLst>
  <p:handoutMasterIdLst>
    <p:handoutMasterId r:id="rId20"/>
  </p:handoutMasterIdLst>
  <p:sldIdLst>
    <p:sldId id="1117" r:id="rId2"/>
    <p:sldId id="1116" r:id="rId3"/>
    <p:sldId id="1119" r:id="rId4"/>
    <p:sldId id="1118" r:id="rId5"/>
    <p:sldId id="1120" r:id="rId6"/>
    <p:sldId id="1124" r:id="rId7"/>
    <p:sldId id="1121" r:id="rId8"/>
    <p:sldId id="1122" r:id="rId9"/>
    <p:sldId id="1123" r:id="rId10"/>
    <p:sldId id="1125" r:id="rId11"/>
    <p:sldId id="1127" r:id="rId12"/>
    <p:sldId id="1128" r:id="rId13"/>
    <p:sldId id="1129" r:id="rId14"/>
    <p:sldId id="1130" r:id="rId15"/>
    <p:sldId id="1126" r:id="rId16"/>
    <p:sldId id="1131" r:id="rId17"/>
    <p:sldId id="1132" r:id="rId18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82C"/>
    <a:srgbClr val="9CC12B"/>
    <a:srgbClr val="00782B"/>
    <a:srgbClr val="FBFFFC"/>
    <a:srgbClr val="ACC96E"/>
    <a:srgbClr val="00541E"/>
    <a:srgbClr val="009644"/>
    <a:srgbClr val="002F8E"/>
    <a:srgbClr val="F86308"/>
    <a:srgbClr val="005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66" autoAdjust="0"/>
    <p:restoredTop sz="90231" autoAdjust="0"/>
  </p:normalViewPr>
  <p:slideViewPr>
    <p:cSldViewPr snapToObjects="1">
      <p:cViewPr>
        <p:scale>
          <a:sx n="60" d="100"/>
          <a:sy n="60" d="100"/>
        </p:scale>
        <p:origin x="-1494" y="-912"/>
      </p:cViewPr>
      <p:guideLst>
        <p:guide orient="horz" pos="4335"/>
        <p:guide pos="12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Objects="1">
      <p:cViewPr varScale="1">
        <p:scale>
          <a:sx n="74" d="100"/>
          <a:sy n="74" d="100"/>
        </p:scale>
        <p:origin x="-2190" y="-102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9" charset="-52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B92A39E3-FBB9-4719-B1BE-9C683ED0EA3B}" type="datetime1">
              <a:rPr lang="es-CO"/>
              <a:pPr>
                <a:defRPr/>
              </a:pPr>
              <a:t>08/10/2013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pitchFamily="-109" charset="-52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7045" tIns="48523" rIns="97045" bIns="48523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A74523CE-AA3F-4BA2-A913-36DA807AED97}" type="slidenum">
              <a:rPr lang="es-CO"/>
              <a:pPr>
                <a:defRPr/>
              </a:pPr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836362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437D91A9-62D0-46EA-8D94-5EA775C869C4}" type="datetime1">
              <a:rPr lang="en-US"/>
              <a:pPr>
                <a:defRPr/>
              </a:pPr>
              <a:t>10/8/2013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9044" tIns="49522" rIns="99044" bIns="49522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s-E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wrap="square" lIns="99044" tIns="49522" rIns="99044" bIns="49522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Calibri" pitchFamily="-109" charset="0"/>
                <a:ea typeface="ＭＳ Ｐゴシック" pitchFamily="-109" charset="-128"/>
                <a:cs typeface="ＭＳ Ｐゴシック" pitchFamily="-109" charset="-128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wrap="square" lIns="99044" tIns="49522" rIns="99044" bIns="49522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Calibri" pitchFamily="-109" charset="0"/>
                <a:ea typeface="ＭＳ Ｐゴシック" pitchFamily="-109" charset="-128"/>
                <a:cs typeface="+mn-cs"/>
              </a:defRPr>
            </a:lvl1pPr>
          </a:lstStyle>
          <a:p>
            <a:pPr>
              <a:defRPr/>
            </a:pPr>
            <a:fld id="{58B9CD16-8D22-4168-9DBA-857C50B5A4DF}" type="slidenum">
              <a:rPr lang="en-US"/>
              <a:pPr>
                <a:defRPr/>
              </a:pPr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41131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08" charset="-128"/>
        <a:cs typeface="ＭＳ Ｐゴシック" pitchFamily="-108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27" charset="-128"/>
        <a:cs typeface="ＭＳ Ｐゴシック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B9CD16-8D22-4168-9DBA-857C50B5A4DF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445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143000" y="2867818"/>
            <a:ext cx="5562600" cy="890588"/>
          </a:xfrm>
        </p:spPr>
        <p:txBody>
          <a:bodyPr/>
          <a:lstStyle>
            <a:lvl1pPr algn="l">
              <a:defRPr sz="2000"/>
            </a:lvl1pPr>
          </a:lstStyle>
          <a:p>
            <a:r>
              <a:rPr lang="es-ES" dirty="0"/>
              <a:t>Click to edit Master title style</a:t>
            </a:r>
          </a:p>
        </p:txBody>
      </p:sp>
      <p:pic>
        <p:nvPicPr>
          <p:cNvPr id="2" name="Imagen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968228"/>
            <a:ext cx="9144001" cy="9215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623" y="836712"/>
            <a:ext cx="7486754" cy="15841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251520" y="764704"/>
            <a:ext cx="4937202" cy="1872207"/>
          </a:xfrm>
          <a:prstGeom prst="rect">
            <a:avLst/>
          </a:prstGeom>
        </p:spPr>
        <p:txBody>
          <a:bodyPr anchor="ctr"/>
          <a:lstStyle>
            <a:lvl1pPr algn="l">
              <a:defRPr sz="4000" baseline="0">
                <a:solidFill>
                  <a:srgbClr val="00782C"/>
                </a:solidFill>
                <a:latin typeface="+mj-lt"/>
              </a:defRPr>
            </a:lvl1pPr>
          </a:lstStyle>
          <a:p>
            <a:r>
              <a:rPr lang="es-ES" dirty="0" err="1" smtClean="0"/>
              <a:t>Subtitulos</a:t>
            </a:r>
            <a:r>
              <a:rPr lang="es-ES" dirty="0" smtClean="0"/>
              <a:t> de las presentación</a:t>
            </a:r>
            <a:br>
              <a:rPr lang="es-ES" dirty="0" smtClean="0"/>
            </a:br>
            <a:r>
              <a:rPr lang="es-ES" dirty="0" smtClean="0"/>
              <a:t>alineado a la izquierda</a:t>
            </a:r>
            <a:endParaRPr lang="es-ES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9385" y="4509120"/>
            <a:ext cx="6265230" cy="13257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Imagen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951647"/>
            <a:ext cx="9144001" cy="921543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7104" y="5878290"/>
            <a:ext cx="825376" cy="78283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BFFF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4" r:id="rId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/>
          <a:ea typeface="ＭＳ Ｐゴシック" pitchFamily="-108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bg1"/>
          </a:solidFill>
          <a:latin typeface="Arial" pitchFamily="-109" charset="-52"/>
          <a:ea typeface="ＭＳ Ｐゴシック" pitchFamily="-108" charset="-128"/>
          <a:cs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b="1">
          <a:solidFill>
            <a:srgbClr val="333333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tx1"/>
          </a:solidFill>
          <a:latin typeface="Calibri" pitchFamily="34" charset="0"/>
          <a:ea typeface="ＭＳ Ｐゴシック" pitchFamily="-108" charset="-128"/>
          <a:cs typeface="ＭＳ Ｐゴシック" pitchFamily="-108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chemeClr val="tx1"/>
          </a:solidFill>
          <a:latin typeface="Calibri" pitchFamily="34" charset="0"/>
          <a:ea typeface="ＭＳ Ｐゴシック" pitchFamily="27" charset="-128"/>
          <a:cs typeface="ＭＳ Ｐゴシック"/>
        </a:defRPr>
      </a:lvl5pPr>
      <a:lvl6pPr marL="25146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1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 descr="DSC_052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21"/>
            <a:ext cx="9144000" cy="6073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1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563888" y="5987008"/>
            <a:ext cx="53220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Procesos que dejan huellas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652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1148837_10151816094489872_1753783679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635896" y="5830669"/>
            <a:ext cx="644009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Semana de la Juventud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4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Cburitc\Documents\CHEC FERIAS 2013\fotos viaje  ci\IMG_171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995936" y="567582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CO" sz="28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Intercambio cultural afro </a:t>
            </a:r>
          </a:p>
          <a:p>
            <a:r>
              <a:rPr lang="es-CO" sz="28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La  Dorada  - Quibdó </a:t>
            </a:r>
            <a:endParaRPr lang="es-CO" sz="2800" dirty="0"/>
          </a:p>
        </p:txBody>
      </p:sp>
    </p:spTree>
    <p:extLst>
      <p:ext uri="{BB962C8B-B14F-4D97-AF65-F5344CB8AC3E}">
        <p14:creationId xmlns:p14="http://schemas.microsoft.com/office/powerpoint/2010/main" val="2054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Cburitc\Documents\CHEC FERIAS 2013\fotos viaje  ci\IMG_16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635896" y="5671287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Intercambio cultural afro </a:t>
            </a:r>
          </a:p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La  Dorada  - Quibdó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054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Cburitc\Documents\CHEC FERIAS 2013\fotos viaje  ci\IMG_151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044" y="-44624"/>
            <a:ext cx="59492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Cburitc\Documents\CHEC FERIAS 2013\fotos viaje  ci\IMG_149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6" y="-20767"/>
            <a:ext cx="45759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515863" y="5657671"/>
            <a:ext cx="56204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Intercambio cultural afro </a:t>
            </a:r>
          </a:p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La  Dorada  - Quibdó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2054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559746_10151816068894872_1128756386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24" y="202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5724128" y="581432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Ciclo paseos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111784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Cburitc\Documents\CHEC FERIAS 2013\fotos viaje  ci\pachit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635896" y="5623990"/>
            <a:ext cx="6440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Intercambio cultural afro </a:t>
            </a:r>
          </a:p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La  Dorada  - Quibdó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05440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1150942_10151816069604872_1944166535_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701" y="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24128" y="581432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Ciclo paseos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1047099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Cburitc\Pictures\fotos afro\Ciclo paseo agosto\IMG_05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23099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724128" y="5814322"/>
            <a:ext cx="31598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>
                <a:solidFill>
                  <a:srgbClr val="00782C"/>
                </a:solidFill>
                <a:ea typeface="ＭＳ Ｐゴシック" pitchFamily="-108" charset="-128"/>
                <a:cs typeface="Arial"/>
              </a:rPr>
              <a:t>Ciclo paseos </a:t>
            </a:r>
            <a:endParaRPr lang="es-CO" sz="3600" dirty="0"/>
          </a:p>
        </p:txBody>
      </p:sp>
    </p:spTree>
    <p:extLst>
      <p:ext uri="{BB962C8B-B14F-4D97-AF65-F5344CB8AC3E}">
        <p14:creationId xmlns:p14="http://schemas.microsoft.com/office/powerpoint/2010/main" val="89314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Cburitc\Pictures\fotos afro\Ciclo paseo agosto\Ciclo pase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04" y="-27384"/>
            <a:ext cx="9121014" cy="68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1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60192" y="5877272"/>
            <a:ext cx="2613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Ciclo paseos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24968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IMG_17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211959" y="5550840"/>
            <a:ext cx="467358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Semana de La Juventud</a:t>
            </a:r>
          </a:p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     Encuentro rural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413660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Cburitc\Pictures\fotos afro\Ciclo paseo agosto\IMG_054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560192" y="5877272"/>
            <a:ext cx="2613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Ciclo paseos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82474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SAM_473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701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100452" y="5613047"/>
            <a:ext cx="6440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Ciclo </a:t>
            </a:r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paseos</a:t>
            </a:r>
          </a:p>
          <a:p>
            <a:r>
              <a:rPr lang="es-CO" sz="3600" b="1" i="1" dirty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 </a:t>
            </a:r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Pensando en el Rio Magdalena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24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Cburitc\Pictures\fotos afro\Comunidad afro  agosto 2013\Afro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419872" y="5657671"/>
            <a:ext cx="6440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recuperación memoria </a:t>
            </a:r>
          </a:p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cultural afro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811126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10883_10151816068779872_37291512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62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4788024" y="5657671"/>
            <a:ext cx="36724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Ciclo </a:t>
            </a:r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paseos</a:t>
            </a:r>
          </a:p>
          <a:p>
            <a:r>
              <a:rPr lang="es-CO" sz="3600" b="1" i="1" dirty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44327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Cburitc\AppData\Local\Microsoft\Windows\Temporary Internet Files\Content.Outlook\XJIVHFE9\P133084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43" y="5229225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3275857" y="5657671"/>
            <a:ext cx="58681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Acompañando actividades de la </a:t>
            </a:r>
            <a:r>
              <a:rPr lang="es-CO" sz="3600" b="1" i="1" dirty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t</a:t>
            </a:r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ercera edad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341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Cburitc\Pictures\fotos afro\Comunidad afro  agosto 2013\afro 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84601"/>
            <a:ext cx="9184324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3419872" y="5657671"/>
            <a:ext cx="644009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recuperación memoria </a:t>
            </a:r>
          </a:p>
          <a:p>
            <a:r>
              <a:rPr lang="es-CO" sz="3600" b="1" i="1" dirty="0" smtClean="0">
                <a:solidFill>
                  <a:srgbClr val="00782C"/>
                </a:solidFill>
                <a:latin typeface="+mj-lt"/>
                <a:ea typeface="ＭＳ Ｐゴシック" pitchFamily="-108" charset="-128"/>
                <a:cs typeface="Arial"/>
              </a:rPr>
              <a:t>cultural afro 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33413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Corporate">
      <a:dk1>
        <a:srgbClr val="000000"/>
      </a:dk1>
      <a:lt1>
        <a:srgbClr val="FFFFFF"/>
      </a:lt1>
      <a:dk2>
        <a:srgbClr val="606060"/>
      </a:dk2>
      <a:lt2>
        <a:srgbClr val="FFFFFF"/>
      </a:lt2>
      <a:accent1>
        <a:srgbClr val="F08510"/>
      </a:accent1>
      <a:accent2>
        <a:srgbClr val="FFC000"/>
      </a:accent2>
      <a:accent3>
        <a:srgbClr val="C62B0C"/>
      </a:accent3>
      <a:accent4>
        <a:srgbClr val="BFBFBF"/>
      </a:accent4>
      <a:accent5>
        <a:srgbClr val="7F7F7F"/>
      </a:accent5>
      <a:accent6>
        <a:srgbClr val="7A0000"/>
      </a:accent6>
      <a:hlink>
        <a:srgbClr val="C62B0C"/>
      </a:hlink>
      <a:folHlink>
        <a:srgbClr val="F0851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c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ES" sz="1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2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Char char="•"/>
          <a:tabLst/>
          <a:defRPr kumimoji="0" lang="es-ES" sz="1600" b="0" i="0" u="sng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13238</TotalTime>
  <Words>88</Words>
  <Application>Microsoft Office PowerPoint</Application>
  <PresentationFormat>Presentación en pantalla (4:3)</PresentationFormat>
  <Paragraphs>36</Paragraphs>
  <Slides>17</Slides>
  <Notes>10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17</vt:i4>
      </vt:variant>
    </vt:vector>
  </HeadingPairs>
  <TitlesOfParts>
    <vt:vector size="18" baseType="lpstr">
      <vt:lpstr>Diseño predeterminado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Manager>DP</Manager>
  <Company>CORPORATE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CHEC</dc:title>
  <dc:subject>IDENTIDAD</dc:subject>
  <dc:creator>DP</dc:creator>
  <cp:lastModifiedBy>CARLOS HERNAN BURITICA CLAVIJO</cp:lastModifiedBy>
  <cp:revision>1312</cp:revision>
  <dcterms:created xsi:type="dcterms:W3CDTF">2009-12-29T22:36:06Z</dcterms:created>
  <dcterms:modified xsi:type="dcterms:W3CDTF">2013-10-08T14:24:18Z</dcterms:modified>
</cp:coreProperties>
</file>